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7" r:id="rId2"/>
    <p:sldId id="258" r:id="rId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3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1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37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4EEC7D-70CB-42AE-A997-14624EE4C46E}" type="datetimeFigureOut">
              <a:rPr lang="ko-KR" altLang="en-US" smtClean="0"/>
              <a:t>2025-06-26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E961C5-EFB5-4236-A168-2C8FCC43202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464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그림 23">
            <a:extLst>
              <a:ext uri="{FF2B5EF4-FFF2-40B4-BE49-F238E27FC236}">
                <a16:creationId xmlns:a16="http://schemas.microsoft.com/office/drawing/2014/main" id="{1C63F114-D14C-6BD4-A505-97622CEB1A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704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6943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3B36A96D-56F1-6EDB-F5FF-A71CEF837C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726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71825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와이드스크린</PresentationFormat>
  <Paragraphs>0</Paragraphs>
  <Slides>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5" baseType="lpstr">
      <vt:lpstr>맑은 고딕</vt:lpstr>
      <vt:lpstr>Arial</vt:lpstr>
      <vt:lpstr>Office 테마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임세윤 Medi</dc:creator>
  <cp:lastModifiedBy>임세윤 Medi</cp:lastModifiedBy>
  <cp:revision>1</cp:revision>
  <dcterms:created xsi:type="dcterms:W3CDTF">2025-06-26T06:36:11Z</dcterms:created>
  <dcterms:modified xsi:type="dcterms:W3CDTF">2025-06-26T06:37:07Z</dcterms:modified>
</cp:coreProperties>
</file>